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Guidelines:-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below given slides are for your reference.</a:t>
            </a:r>
          </a:p>
          <a:p>
            <a:r>
              <a:rPr lang="en-US" dirty="0" smtClean="0"/>
              <a:t>Follow this template for your presentation.</a:t>
            </a:r>
          </a:p>
          <a:p>
            <a:r>
              <a:rPr lang="en-US" dirty="0" smtClean="0"/>
              <a:t>Make the slides based on your given time limit (10-15 minutes).</a:t>
            </a:r>
          </a:p>
          <a:p>
            <a:r>
              <a:rPr lang="en-US" dirty="0" smtClean="0"/>
              <a:t> To make the slides more attractive do add more images than the sentences.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Article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1)Author and Coauthor name.</a:t>
            </a:r>
          </a:p>
          <a:p>
            <a:r>
              <a:rPr lang="en-US" dirty="0" smtClean="0"/>
              <a:t>2)Guide name.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26" name="Picture 2" descr="D:\IFERP\iferp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Biography:-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8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 smtClean="0"/>
              <a:t>Abstract:-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 smtClean="0"/>
              <a:t>Description:-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9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9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 smtClean="0"/>
              <a:t>Appendix: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Thanking you…!!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All The Best for </a:t>
            </a:r>
          </a:p>
          <a:p>
            <a:pPr>
              <a:buNone/>
            </a:pPr>
            <a:r>
              <a:rPr lang="en-US" sz="3200" b="1" dirty="0" smtClean="0"/>
              <a:t>                     the best in you…!! 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9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4089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123</Words>
  <Application>Microsoft Office PowerPoint</Application>
  <PresentationFormat>On-screen Show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user tech</cp:lastModifiedBy>
  <cp:revision>20</cp:revision>
  <dcterms:created xsi:type="dcterms:W3CDTF">2017-12-21T10:51:09Z</dcterms:created>
  <dcterms:modified xsi:type="dcterms:W3CDTF">2019-02-06T04:22:29Z</dcterms:modified>
</cp:coreProperties>
</file>